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45" r:id="rId3"/>
    <p:sldId id="344" r:id="rId4"/>
    <p:sldId id="257" r:id="rId5"/>
    <p:sldId id="332" r:id="rId6"/>
    <p:sldId id="341" r:id="rId7"/>
    <p:sldId id="340" r:id="rId8"/>
    <p:sldId id="339" r:id="rId9"/>
    <p:sldId id="342" r:id="rId10"/>
    <p:sldId id="338" r:id="rId11"/>
    <p:sldId id="334" r:id="rId12"/>
    <p:sldId id="333" r:id="rId13"/>
    <p:sldId id="337" r:id="rId14"/>
    <p:sldId id="346" r:id="rId15"/>
    <p:sldId id="335" r:id="rId16"/>
    <p:sldId id="331" r:id="rId17"/>
    <p:sldId id="343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FF1"/>
    <a:srgbClr val="5A6473"/>
    <a:srgbClr val="3741FF"/>
    <a:srgbClr val="5A64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187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C7-453A-9F3B-8587C709D949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C7-453A-9F3B-8587C709D949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C7-453A-9F3B-8587C709D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0260815"/>
        <c:axId val="290260399"/>
      </c:barChart>
      <c:catAx>
        <c:axId val="2902608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90260399"/>
        <c:crosses val="autoZero"/>
        <c:auto val="1"/>
        <c:lblAlgn val="ctr"/>
        <c:lblOffset val="100"/>
        <c:noMultiLvlLbl val="0"/>
      </c:catAx>
      <c:valAx>
        <c:axId val="2902603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90260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6F759FC-7DBC-4091-9951-B90F773EFE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856B787-265A-4286-9894-BC7553AB29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B6066-898F-4843-A0B2-7E64AA98DA2C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B7DA013-831E-484D-98DB-A5433330AD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DF2EF7-ABA3-4C4E-A509-9E86A17030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44034-6F71-4E59-BC79-6BC9E1FC21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0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4820C-2908-4E30-A463-0A2212C188D8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30415-65A0-45DA-9F54-A2D2B587F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0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Capa Az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Forma&#10;&#10;Descrição gerada automaticamente">
            <a:extLst>
              <a:ext uri="{FF2B5EF4-FFF2-40B4-BE49-F238E27FC236}">
                <a16:creationId xmlns:a16="http://schemas.microsoft.com/office/drawing/2014/main" id="{53CC76F0-02B9-AC95-65DF-4D2464E9E6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1366CD-9202-401F-B1FC-E9EDCAC77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550" y="1122363"/>
            <a:ext cx="7691938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EA13AA-09E2-4AD3-8F2F-09442D447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550" y="3602038"/>
            <a:ext cx="7691938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490AC765-1B94-1B81-4EE9-726BED597D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3000" y="5865711"/>
            <a:ext cx="2609849" cy="35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01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ide de Capa Az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1366CD-9202-401F-B1FC-E9EDCAC77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550" y="1122363"/>
            <a:ext cx="7691938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EA13AA-09E2-4AD3-8F2F-09442D447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550" y="3602038"/>
            <a:ext cx="7691938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F521528-2FE0-7D20-C806-A98846450E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3000" y="5865711"/>
            <a:ext cx="2609849" cy="35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84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Capa Amare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1366CD-9202-401F-B1FC-E9EDCAC77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550" y="1122363"/>
            <a:ext cx="7691938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EA13AA-09E2-4AD3-8F2F-09442D447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550" y="3602038"/>
            <a:ext cx="7691938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681F1761-370C-E027-6D0C-A23C2C2B65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3000" y="5865711"/>
            <a:ext cx="2609849" cy="35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7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 Azu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40BCC8FC-F54B-47E8-9933-28DB216008C3}"/>
              </a:ext>
            </a:extLst>
          </p:cNvPr>
          <p:cNvSpPr/>
          <p:nvPr userDrawn="1"/>
        </p:nvSpPr>
        <p:spPr>
          <a:xfrm rot="5400000">
            <a:off x="3016249" y="-2247905"/>
            <a:ext cx="5321301" cy="11353801"/>
          </a:xfrm>
          <a:prstGeom prst="round2SameRect">
            <a:avLst>
              <a:gd name="adj1" fmla="val 25069"/>
              <a:gd name="adj2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8900000" scaled="1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1950AB67-BDE3-4C52-AA3A-03ECA68B5B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04" y="3428995"/>
            <a:ext cx="2593999" cy="199737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6222DFB-6551-4D32-A15F-7A6FB833D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77636"/>
            <a:ext cx="6857423" cy="4530437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Clique para adicionar um título da seção</a:t>
            </a:r>
          </a:p>
        </p:txBody>
      </p:sp>
    </p:spTree>
    <p:extLst>
      <p:ext uri="{BB962C8B-B14F-4D97-AF65-F5344CB8AC3E}">
        <p14:creationId xmlns:p14="http://schemas.microsoft.com/office/powerpoint/2010/main" val="3022520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 Azu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40BCC8FC-F54B-47E8-9933-28DB216008C3}"/>
              </a:ext>
            </a:extLst>
          </p:cNvPr>
          <p:cNvSpPr/>
          <p:nvPr userDrawn="1"/>
        </p:nvSpPr>
        <p:spPr>
          <a:xfrm rot="5400000">
            <a:off x="3016249" y="-2247905"/>
            <a:ext cx="5321301" cy="11353801"/>
          </a:xfrm>
          <a:prstGeom prst="round2SameRect">
            <a:avLst>
              <a:gd name="adj1" fmla="val 25069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18900000" scaled="1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1950AB67-BDE3-4C52-AA3A-03ECA68B5B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04" y="3428995"/>
            <a:ext cx="2593999" cy="199737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6222DFB-6551-4D32-A15F-7A6FB833D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77636"/>
            <a:ext cx="6857423" cy="4530437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Clique para adicionar um título da seção</a:t>
            </a:r>
          </a:p>
        </p:txBody>
      </p:sp>
    </p:spTree>
    <p:extLst>
      <p:ext uri="{BB962C8B-B14F-4D97-AF65-F5344CB8AC3E}">
        <p14:creationId xmlns:p14="http://schemas.microsoft.com/office/powerpoint/2010/main" val="1382754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 Amare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Superiores Arredondados 4">
            <a:extLst>
              <a:ext uri="{FF2B5EF4-FFF2-40B4-BE49-F238E27FC236}">
                <a16:creationId xmlns:a16="http://schemas.microsoft.com/office/drawing/2014/main" id="{EB7FF256-54EE-4072-BCE3-C18C4513D84A}"/>
              </a:ext>
            </a:extLst>
          </p:cNvPr>
          <p:cNvSpPr/>
          <p:nvPr userDrawn="1"/>
        </p:nvSpPr>
        <p:spPr>
          <a:xfrm rot="5400000">
            <a:off x="3016249" y="-2247905"/>
            <a:ext cx="5321301" cy="11353801"/>
          </a:xfrm>
          <a:prstGeom prst="round2SameRect">
            <a:avLst>
              <a:gd name="adj1" fmla="val 25069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1"/>
              </a:gs>
            </a:gsLst>
            <a:lin ang="189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822FDE30-0B3D-49DE-84B0-7448FA402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04" y="3428995"/>
            <a:ext cx="2593999" cy="199737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9C7CE011-5266-4D78-8D1A-A72A783BF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77636"/>
            <a:ext cx="6919768" cy="4530437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Clique para adicionar um título da seção</a:t>
            </a:r>
          </a:p>
        </p:txBody>
      </p:sp>
    </p:spTree>
    <p:extLst>
      <p:ext uri="{BB962C8B-B14F-4D97-AF65-F5344CB8AC3E}">
        <p14:creationId xmlns:p14="http://schemas.microsoft.com/office/powerpoint/2010/main" val="2683133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DEAE1-8088-4782-9539-6774388ED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pt-BR" sz="4000" dirty="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87F74D-DCD5-4342-98D5-C6700D210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B655F6-93F0-41C4-B7B5-414C54499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D17C921C-7F19-4EF3-B406-20BA91B83997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512D637-F97B-5371-4DA4-EA6B6E4D72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475" y="6366090"/>
            <a:ext cx="1857374" cy="2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84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9" userDrawn="1">
          <p15:clr>
            <a:srgbClr val="FBAE40"/>
          </p15:clr>
        </p15:guide>
        <p15:guide id="4" orient="horz" pos="11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92CFE-5079-4D23-8995-D0BC5FF5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EE54D2-088B-4C1D-944B-A53E7AC91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68824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B5E1A4-D237-4102-BC08-4083F74AE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4976" y="1825625"/>
            <a:ext cx="5068824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id="{E5F8E773-2BEC-44B0-ACA9-467B294B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D17C921C-7F19-4EF3-B406-20BA91B83997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FE26D73B-DF77-9885-9277-F7171E96EB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475" y="6366090"/>
            <a:ext cx="1857374" cy="2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1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 impac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A6EADE-15C6-4A6D-BBD3-21547CE52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DD526D-416B-495B-98C0-85AA5BF98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2743200" cy="365125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D17C921C-7F19-4EF3-B406-20BA91B83997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1" name="Espaço Reservado para Texto 9">
            <a:extLst>
              <a:ext uri="{FF2B5EF4-FFF2-40B4-BE49-F238E27FC236}">
                <a16:creationId xmlns:a16="http://schemas.microsoft.com/office/drawing/2014/main" id="{042E9D16-2CCA-4FE6-BEF8-BC0E4A09AD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824037"/>
            <a:ext cx="10515600" cy="4351338"/>
          </a:xfrm>
        </p:spPr>
        <p:txBody>
          <a:bodyPr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pt-BR" dirty="0"/>
              <a:t>Clique para adicionar um texto de impacto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55921617-600C-F484-ABEF-C531DD3DD6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475" y="6366090"/>
            <a:ext cx="1857374" cy="2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8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2E5F53A-BFC0-46C5-8DF1-2590DB9FB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5999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DD43B4-D7C8-48C2-B737-DBBDD4D00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4041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id="{37D43ED2-7135-4A60-90EA-B5F3ADA70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D17C921C-7F19-4EF3-B406-20BA91B83997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D606F9F-9571-4AF4-A503-19CAE3414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4405745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88956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0D7663-B497-49FD-A6D9-F78EB452662E}"/>
              </a:ext>
            </a:extLst>
          </p:cNvPr>
          <p:cNvSpPr txBox="1"/>
          <p:nvPr userDrawn="1"/>
        </p:nvSpPr>
        <p:spPr>
          <a:xfrm>
            <a:off x="6259760" y="6092765"/>
            <a:ext cx="5119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dirty="0"/>
              <a:t>dorconsultoria.com.br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C68A1A6F-C682-9A94-874D-332BA76E98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1991" y="2936984"/>
            <a:ext cx="7208018" cy="98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20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ltimo slide emoj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>
            <a:extLst>
              <a:ext uri="{FF2B5EF4-FFF2-40B4-BE49-F238E27FC236}">
                <a16:creationId xmlns:a16="http://schemas.microsoft.com/office/drawing/2014/main" id="{A944A931-F240-42DC-A126-2A3DFCA9AC30}"/>
              </a:ext>
            </a:extLst>
          </p:cNvPr>
          <p:cNvSpPr txBox="1"/>
          <p:nvPr userDrawn="1"/>
        </p:nvSpPr>
        <p:spPr>
          <a:xfrm>
            <a:off x="6259760" y="6092765"/>
            <a:ext cx="5119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dirty="0"/>
              <a:t>dorconsultoria.com.br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E1F5F3B-56AB-5B9C-51A7-A8B820C306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1991" y="2936984"/>
            <a:ext cx="7208018" cy="98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19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7A87EA2-54EF-4E28-9EFF-C11B1EB36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9EC9F9-2357-476E-9567-4EC6C3379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BA398-6E4A-4F31-8E88-C7157520F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6DED09-870F-4494-8B3E-5314B9AEE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025E43-EE14-4A33-BE18-14D6471725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C921C-7F19-4EF3-B406-20BA91B839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217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7" r:id="rId2"/>
    <p:sldLayoutId id="2147483675" r:id="rId3"/>
    <p:sldLayoutId id="2147483651" r:id="rId4"/>
    <p:sldLayoutId id="2147483678" r:id="rId5"/>
    <p:sldLayoutId id="2147483658" r:id="rId6"/>
    <p:sldLayoutId id="2147483650" r:id="rId7"/>
    <p:sldLayoutId id="2147483652" r:id="rId8"/>
    <p:sldLayoutId id="2147483654" r:id="rId9"/>
    <p:sldLayoutId id="2147483660" r:id="rId10"/>
    <p:sldLayoutId id="2147483655" r:id="rId11"/>
    <p:sldLayoutId id="214748367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>
            <a:extLst>
              <a:ext uri="{FF2B5EF4-FFF2-40B4-BE49-F238E27FC236}">
                <a16:creationId xmlns:a16="http://schemas.microsoft.com/office/drawing/2014/main" id="{24B84C2E-81C0-4123-A57B-8D3E311EA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Título da apresentação</a:t>
            </a:r>
          </a:p>
        </p:txBody>
      </p:sp>
      <p:sp>
        <p:nvSpPr>
          <p:cNvPr id="23" name="Subtítulo 22">
            <a:extLst>
              <a:ext uri="{FF2B5EF4-FFF2-40B4-BE49-F238E27FC236}">
                <a16:creationId xmlns:a16="http://schemas.microsoft.com/office/drawing/2014/main" id="{AB52BD2E-4F11-49BC-AC91-D8DE4F4AD6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Subtítulo 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4149499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>
            <a:extLst>
              <a:ext uri="{FF2B5EF4-FFF2-40B4-BE49-F238E27FC236}">
                <a16:creationId xmlns:a16="http://schemas.microsoft.com/office/drawing/2014/main" id="{24B84C2E-81C0-4123-A57B-8D3E311EA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Título da apresentação</a:t>
            </a:r>
          </a:p>
        </p:txBody>
      </p:sp>
      <p:sp>
        <p:nvSpPr>
          <p:cNvPr id="23" name="Subtítulo 22">
            <a:extLst>
              <a:ext uri="{FF2B5EF4-FFF2-40B4-BE49-F238E27FC236}">
                <a16:creationId xmlns:a16="http://schemas.microsoft.com/office/drawing/2014/main" id="{AB52BD2E-4F11-49BC-AC91-D8DE4F4AD6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Subtítulo 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381150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>
            <a:extLst>
              <a:ext uri="{FF2B5EF4-FFF2-40B4-BE49-F238E27FC236}">
                <a16:creationId xmlns:a16="http://schemas.microsoft.com/office/drawing/2014/main" id="{24B84C2E-81C0-4123-A57B-8D3E311EA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Título da apresentação</a:t>
            </a:r>
          </a:p>
        </p:txBody>
      </p:sp>
      <p:sp>
        <p:nvSpPr>
          <p:cNvPr id="23" name="Subtítulo 22">
            <a:extLst>
              <a:ext uri="{FF2B5EF4-FFF2-40B4-BE49-F238E27FC236}">
                <a16:creationId xmlns:a16="http://schemas.microsoft.com/office/drawing/2014/main" id="{AB52BD2E-4F11-49BC-AC91-D8DE4F4AD6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Subtítulo 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365099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85A57DA-5E1F-4AAA-93B0-5B1CC10FE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da seção com fundo cinza</a:t>
            </a:r>
          </a:p>
        </p:txBody>
      </p:sp>
    </p:spTree>
    <p:extLst>
      <p:ext uri="{BB962C8B-B14F-4D97-AF65-F5344CB8AC3E}">
        <p14:creationId xmlns:p14="http://schemas.microsoft.com/office/powerpoint/2010/main" val="2166588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D0DACA9-C947-4914-B8A3-FBEF898C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4FCF36C4-F2CC-4DC6-8D2E-F5EC8232F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err="1"/>
              <a:t>Lorem</a:t>
            </a:r>
            <a:r>
              <a:rPr lang="pt-BR" sz="2000" dirty="0"/>
              <a:t> ipsum </a:t>
            </a:r>
            <a:r>
              <a:rPr lang="pt-BR" sz="2000" dirty="0" err="1"/>
              <a:t>dolor</a:t>
            </a:r>
            <a:r>
              <a:rPr lang="pt-BR" sz="2000" dirty="0"/>
              <a:t> </a:t>
            </a:r>
            <a:r>
              <a:rPr lang="pt-BR" sz="2000" dirty="0" err="1"/>
              <a:t>sit</a:t>
            </a:r>
            <a:r>
              <a:rPr lang="pt-BR" sz="2000" dirty="0"/>
              <a:t> </a:t>
            </a:r>
            <a:r>
              <a:rPr lang="pt-BR" sz="2000" dirty="0" err="1"/>
              <a:t>amet</a:t>
            </a:r>
            <a:r>
              <a:rPr lang="pt-BR" sz="2000" dirty="0"/>
              <a:t>, </a:t>
            </a:r>
            <a:r>
              <a:rPr lang="pt-BR" sz="2000" dirty="0" err="1"/>
              <a:t>consectetur</a:t>
            </a:r>
            <a:r>
              <a:rPr lang="pt-BR" sz="2000" dirty="0"/>
              <a:t> </a:t>
            </a:r>
            <a:r>
              <a:rPr lang="pt-BR" sz="2000" dirty="0" err="1"/>
              <a:t>adipiscing</a:t>
            </a:r>
            <a:r>
              <a:rPr lang="pt-BR" sz="2000" dirty="0"/>
              <a:t> </a:t>
            </a:r>
            <a:r>
              <a:rPr lang="pt-BR" sz="2000" dirty="0" err="1"/>
              <a:t>elit</a:t>
            </a:r>
            <a:r>
              <a:rPr lang="pt-BR" sz="2000" dirty="0"/>
              <a:t>. </a:t>
            </a:r>
            <a:r>
              <a:rPr lang="pt-BR" sz="2000" dirty="0" err="1"/>
              <a:t>Mauris</a:t>
            </a:r>
            <a:r>
              <a:rPr lang="pt-BR" sz="2000" dirty="0"/>
              <a:t> </a:t>
            </a:r>
            <a:r>
              <a:rPr lang="pt-BR" sz="2000" dirty="0" err="1"/>
              <a:t>dui</a:t>
            </a:r>
            <a:r>
              <a:rPr lang="pt-BR" sz="2000" dirty="0"/>
              <a:t> </a:t>
            </a:r>
            <a:r>
              <a:rPr lang="pt-BR" sz="2000" dirty="0" err="1"/>
              <a:t>orci</a:t>
            </a:r>
            <a:r>
              <a:rPr lang="pt-BR" sz="2000" dirty="0"/>
              <a:t>, </a:t>
            </a:r>
            <a:r>
              <a:rPr lang="pt-BR" sz="2000" dirty="0" err="1"/>
              <a:t>placerat</a:t>
            </a:r>
            <a:r>
              <a:rPr lang="pt-BR" sz="2000" dirty="0"/>
              <a:t> id </a:t>
            </a:r>
            <a:r>
              <a:rPr lang="pt-BR" sz="2000" dirty="0" err="1"/>
              <a:t>nisi</a:t>
            </a:r>
            <a:r>
              <a:rPr lang="pt-BR" sz="2000" dirty="0"/>
              <a:t> et, </a:t>
            </a:r>
            <a:r>
              <a:rPr lang="pt-BR" sz="2000" dirty="0" err="1"/>
              <a:t>maximus</a:t>
            </a:r>
            <a:r>
              <a:rPr lang="pt-BR" sz="2000" dirty="0"/>
              <a:t> </a:t>
            </a:r>
            <a:r>
              <a:rPr lang="pt-BR" sz="2000" dirty="0" err="1"/>
              <a:t>placerat</a:t>
            </a:r>
            <a:r>
              <a:rPr lang="pt-BR" sz="2000" dirty="0"/>
              <a:t> </a:t>
            </a:r>
            <a:r>
              <a:rPr lang="pt-BR" sz="2000" dirty="0" err="1"/>
              <a:t>arcu</a:t>
            </a:r>
            <a:r>
              <a:rPr lang="pt-BR" sz="2000" dirty="0"/>
              <a:t>. </a:t>
            </a:r>
            <a:r>
              <a:rPr lang="pt-BR" sz="2000" dirty="0" err="1"/>
              <a:t>Pellentesque</a:t>
            </a:r>
            <a:r>
              <a:rPr lang="pt-BR" sz="2000" dirty="0"/>
              <a:t> </a:t>
            </a:r>
            <a:r>
              <a:rPr lang="pt-BR" sz="2000" dirty="0" err="1"/>
              <a:t>placerat</a:t>
            </a:r>
            <a:r>
              <a:rPr lang="pt-BR" sz="2000" dirty="0"/>
              <a:t> sem </a:t>
            </a:r>
            <a:r>
              <a:rPr lang="pt-BR" sz="2000" dirty="0" err="1"/>
              <a:t>nec</a:t>
            </a:r>
            <a:r>
              <a:rPr lang="pt-BR" sz="2000" dirty="0"/>
              <a:t> </a:t>
            </a:r>
            <a:r>
              <a:rPr lang="pt-BR" sz="2000" dirty="0" err="1"/>
              <a:t>dui</a:t>
            </a:r>
            <a:r>
              <a:rPr lang="pt-BR" sz="2000" dirty="0"/>
              <a:t> </a:t>
            </a:r>
            <a:r>
              <a:rPr lang="pt-BR" sz="2000" dirty="0" err="1"/>
              <a:t>pharetra</a:t>
            </a:r>
            <a:r>
              <a:rPr lang="pt-BR" sz="2000" dirty="0"/>
              <a:t>, vitae </a:t>
            </a:r>
            <a:r>
              <a:rPr lang="pt-BR" sz="2000" dirty="0" err="1"/>
              <a:t>elementum</a:t>
            </a:r>
            <a:r>
              <a:rPr lang="pt-BR" sz="2000" dirty="0"/>
              <a:t> </a:t>
            </a:r>
            <a:r>
              <a:rPr lang="pt-BR" sz="2000" dirty="0" err="1"/>
              <a:t>dolor</a:t>
            </a:r>
            <a:r>
              <a:rPr lang="pt-BR" sz="2000" dirty="0"/>
              <a:t> </a:t>
            </a:r>
            <a:r>
              <a:rPr lang="pt-BR" sz="2000" dirty="0" err="1"/>
              <a:t>accumsan</a:t>
            </a:r>
            <a:r>
              <a:rPr lang="pt-BR" sz="2000" dirty="0"/>
              <a:t>. </a:t>
            </a:r>
            <a:r>
              <a:rPr lang="pt-BR" sz="2000" dirty="0" err="1"/>
              <a:t>Maecenas</a:t>
            </a:r>
            <a:r>
              <a:rPr lang="pt-BR" sz="2000" dirty="0"/>
              <a:t> </a:t>
            </a:r>
            <a:r>
              <a:rPr lang="pt-BR" sz="2000" dirty="0" err="1"/>
              <a:t>blandit</a:t>
            </a:r>
            <a:r>
              <a:rPr lang="pt-BR" sz="2000" dirty="0"/>
              <a:t> </a:t>
            </a:r>
            <a:r>
              <a:rPr lang="pt-BR" sz="2000" dirty="0" err="1"/>
              <a:t>cursus</a:t>
            </a:r>
            <a:r>
              <a:rPr lang="pt-BR" sz="2000" dirty="0"/>
              <a:t> </a:t>
            </a:r>
            <a:r>
              <a:rPr lang="pt-BR" sz="2000" dirty="0" err="1"/>
              <a:t>tortor</a:t>
            </a:r>
            <a:r>
              <a:rPr lang="pt-BR" sz="2000" dirty="0"/>
              <a:t>, </a:t>
            </a:r>
            <a:r>
              <a:rPr lang="pt-BR" sz="2000" dirty="0" err="1"/>
              <a:t>vel</a:t>
            </a:r>
            <a:r>
              <a:rPr lang="pt-BR" sz="2000" dirty="0"/>
              <a:t> </a:t>
            </a:r>
            <a:r>
              <a:rPr lang="pt-BR" sz="2000" dirty="0" err="1"/>
              <a:t>cursus</a:t>
            </a:r>
            <a:r>
              <a:rPr lang="pt-BR" sz="2000" dirty="0"/>
              <a:t> </a:t>
            </a:r>
            <a:r>
              <a:rPr lang="pt-BR" sz="2000" dirty="0" err="1"/>
              <a:t>nisl</a:t>
            </a:r>
            <a:r>
              <a:rPr lang="pt-BR" sz="2000" dirty="0"/>
              <a:t> </a:t>
            </a:r>
            <a:r>
              <a:rPr lang="pt-BR" sz="2000" dirty="0" err="1"/>
              <a:t>malesuada</a:t>
            </a:r>
            <a:r>
              <a:rPr lang="pt-BR" sz="2000" dirty="0"/>
              <a:t> </a:t>
            </a:r>
            <a:r>
              <a:rPr lang="pt-BR" sz="2000" dirty="0" err="1"/>
              <a:t>sit</a:t>
            </a:r>
            <a:r>
              <a:rPr lang="pt-BR" sz="2000" dirty="0"/>
              <a:t> </a:t>
            </a:r>
            <a:r>
              <a:rPr lang="pt-BR" sz="2000" dirty="0" err="1"/>
              <a:t>amet</a:t>
            </a:r>
            <a:r>
              <a:rPr lang="pt-BR" sz="2000" dirty="0"/>
              <a:t>. Nunc </a:t>
            </a:r>
            <a:r>
              <a:rPr lang="pt-BR" sz="2000" dirty="0" err="1"/>
              <a:t>faucibus</a:t>
            </a:r>
            <a:r>
              <a:rPr lang="pt-BR" sz="2000" dirty="0"/>
              <a:t> </a:t>
            </a:r>
            <a:r>
              <a:rPr lang="pt-BR" sz="2000" dirty="0" err="1"/>
              <a:t>malesuada</a:t>
            </a:r>
            <a:r>
              <a:rPr lang="pt-BR" sz="2000" dirty="0"/>
              <a:t> </a:t>
            </a:r>
            <a:r>
              <a:rPr lang="pt-BR" sz="2000" dirty="0" err="1"/>
              <a:t>quam</a:t>
            </a:r>
            <a:r>
              <a:rPr lang="pt-BR" sz="2000" dirty="0"/>
              <a:t>, et </a:t>
            </a:r>
            <a:r>
              <a:rPr lang="pt-BR" sz="2000" dirty="0" err="1"/>
              <a:t>volutpat</a:t>
            </a:r>
            <a:r>
              <a:rPr lang="pt-BR" sz="2000" dirty="0"/>
              <a:t> </a:t>
            </a:r>
            <a:r>
              <a:rPr lang="pt-BR" sz="2000" dirty="0" err="1"/>
              <a:t>tellus</a:t>
            </a:r>
            <a:r>
              <a:rPr lang="pt-BR" sz="2000" dirty="0"/>
              <a:t> </a:t>
            </a:r>
            <a:r>
              <a:rPr lang="pt-BR" sz="2000" dirty="0" err="1"/>
              <a:t>malesuada</a:t>
            </a:r>
            <a:r>
              <a:rPr lang="pt-BR" sz="2000" dirty="0"/>
              <a:t> </a:t>
            </a:r>
            <a:r>
              <a:rPr lang="pt-BR" sz="2000" dirty="0" err="1"/>
              <a:t>sit</a:t>
            </a:r>
            <a:r>
              <a:rPr lang="pt-BR" sz="2000" dirty="0"/>
              <a:t> </a:t>
            </a:r>
            <a:r>
              <a:rPr lang="pt-BR" sz="2000" dirty="0" err="1"/>
              <a:t>amet</a:t>
            </a:r>
            <a:r>
              <a:rPr lang="pt-BR" sz="2000" dirty="0"/>
              <a:t>. </a:t>
            </a:r>
          </a:p>
        </p:txBody>
      </p:sp>
      <p:sp>
        <p:nvSpPr>
          <p:cNvPr id="14" name="Espaço Reservado para Número de Slide 13">
            <a:extLst>
              <a:ext uri="{FF2B5EF4-FFF2-40B4-BE49-F238E27FC236}">
                <a16:creationId xmlns:a16="http://schemas.microsoft.com/office/drawing/2014/main" id="{DCE9B336-9D05-4B41-90CC-0DE8A2C3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5</a:t>
            </a:fld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74A1043-4549-4B09-A87D-C25552E6E308}"/>
              </a:ext>
            </a:extLst>
          </p:cNvPr>
          <p:cNvSpPr/>
          <p:nvPr/>
        </p:nvSpPr>
        <p:spPr>
          <a:xfrm>
            <a:off x="927012" y="3556700"/>
            <a:ext cx="5013435" cy="145042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</a:t>
            </a:r>
            <a:br>
              <a:rPr lang="pt-BR" dirty="0"/>
            </a:b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8793D6C7-B5B6-417F-A07B-F54E5E2009A4}"/>
              </a:ext>
            </a:extLst>
          </p:cNvPr>
          <p:cNvSpPr/>
          <p:nvPr/>
        </p:nvSpPr>
        <p:spPr>
          <a:xfrm>
            <a:off x="6340365" y="3556700"/>
            <a:ext cx="5013435" cy="145042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</a:t>
            </a:r>
            <a:br>
              <a:rPr lang="pt-BR" dirty="0"/>
            </a:b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5615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D0DACA9-C947-4914-B8A3-FBEF898C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4FCF36C4-F2CC-4DC6-8D2E-F5EC8232F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err="1"/>
              <a:t>Lorem</a:t>
            </a:r>
            <a:r>
              <a:rPr lang="pt-BR" sz="2000" dirty="0"/>
              <a:t> ipsum </a:t>
            </a:r>
            <a:r>
              <a:rPr lang="pt-BR" sz="2000" dirty="0" err="1"/>
              <a:t>dolor</a:t>
            </a:r>
            <a:r>
              <a:rPr lang="pt-BR" sz="2000" dirty="0"/>
              <a:t> </a:t>
            </a:r>
            <a:r>
              <a:rPr lang="pt-BR" sz="2000" dirty="0" err="1"/>
              <a:t>sit</a:t>
            </a:r>
            <a:r>
              <a:rPr lang="pt-BR" sz="2000" dirty="0"/>
              <a:t> </a:t>
            </a:r>
            <a:r>
              <a:rPr lang="pt-BR" sz="2000" dirty="0" err="1"/>
              <a:t>amet</a:t>
            </a:r>
            <a:r>
              <a:rPr lang="pt-BR" sz="2000" dirty="0"/>
              <a:t>, </a:t>
            </a:r>
            <a:r>
              <a:rPr lang="pt-BR" sz="2000" dirty="0" err="1"/>
              <a:t>consectetur</a:t>
            </a:r>
            <a:r>
              <a:rPr lang="pt-BR" sz="2000" dirty="0"/>
              <a:t> </a:t>
            </a:r>
            <a:r>
              <a:rPr lang="pt-BR" sz="2000" dirty="0" err="1"/>
              <a:t>adipiscing</a:t>
            </a:r>
            <a:r>
              <a:rPr lang="pt-BR" sz="2000" dirty="0"/>
              <a:t> </a:t>
            </a:r>
            <a:r>
              <a:rPr lang="pt-BR" sz="2000" dirty="0" err="1"/>
              <a:t>elit</a:t>
            </a:r>
            <a:r>
              <a:rPr lang="pt-BR" sz="2000" dirty="0"/>
              <a:t>. </a:t>
            </a:r>
            <a:r>
              <a:rPr lang="pt-BR" sz="2000" dirty="0" err="1"/>
              <a:t>Mauris</a:t>
            </a:r>
            <a:r>
              <a:rPr lang="pt-BR" sz="2000" dirty="0"/>
              <a:t> </a:t>
            </a:r>
            <a:r>
              <a:rPr lang="pt-BR" sz="2000" dirty="0" err="1"/>
              <a:t>dui</a:t>
            </a:r>
            <a:r>
              <a:rPr lang="pt-BR" sz="2000" dirty="0"/>
              <a:t> </a:t>
            </a:r>
            <a:r>
              <a:rPr lang="pt-BR" sz="2000" dirty="0" err="1"/>
              <a:t>orci</a:t>
            </a:r>
            <a:r>
              <a:rPr lang="pt-BR" sz="2000" dirty="0"/>
              <a:t>, </a:t>
            </a:r>
            <a:r>
              <a:rPr lang="pt-BR" sz="2000" dirty="0" err="1"/>
              <a:t>placerat</a:t>
            </a:r>
            <a:r>
              <a:rPr lang="pt-BR" sz="2000" dirty="0"/>
              <a:t> id </a:t>
            </a:r>
            <a:r>
              <a:rPr lang="pt-BR" sz="2000" dirty="0" err="1"/>
              <a:t>nisi</a:t>
            </a:r>
            <a:r>
              <a:rPr lang="pt-BR" sz="2000" dirty="0"/>
              <a:t> et, </a:t>
            </a:r>
            <a:r>
              <a:rPr lang="pt-BR" sz="2000" dirty="0" err="1"/>
              <a:t>maximus</a:t>
            </a:r>
            <a:r>
              <a:rPr lang="pt-BR" sz="2000" dirty="0"/>
              <a:t> </a:t>
            </a:r>
            <a:r>
              <a:rPr lang="pt-BR" sz="2000" dirty="0" err="1"/>
              <a:t>placerat</a:t>
            </a:r>
            <a:r>
              <a:rPr lang="pt-BR" sz="2000" dirty="0"/>
              <a:t> </a:t>
            </a:r>
            <a:r>
              <a:rPr lang="pt-BR" sz="2000" dirty="0" err="1"/>
              <a:t>arcu</a:t>
            </a:r>
            <a:r>
              <a:rPr lang="pt-BR" sz="2000" dirty="0"/>
              <a:t>. </a:t>
            </a:r>
            <a:r>
              <a:rPr lang="pt-BR" sz="2000" dirty="0" err="1"/>
              <a:t>Pellentesque</a:t>
            </a:r>
            <a:r>
              <a:rPr lang="pt-BR" sz="2000" dirty="0"/>
              <a:t> </a:t>
            </a:r>
            <a:r>
              <a:rPr lang="pt-BR" sz="2000" dirty="0" err="1"/>
              <a:t>placerat</a:t>
            </a:r>
            <a:r>
              <a:rPr lang="pt-BR" sz="2000" dirty="0"/>
              <a:t> sem </a:t>
            </a:r>
            <a:r>
              <a:rPr lang="pt-BR" sz="2000" dirty="0" err="1"/>
              <a:t>nec</a:t>
            </a:r>
            <a:r>
              <a:rPr lang="pt-BR" sz="2000" dirty="0"/>
              <a:t> </a:t>
            </a:r>
            <a:r>
              <a:rPr lang="pt-BR" sz="2000" dirty="0" err="1"/>
              <a:t>dui</a:t>
            </a:r>
            <a:r>
              <a:rPr lang="pt-BR" sz="2000" dirty="0"/>
              <a:t> </a:t>
            </a:r>
            <a:r>
              <a:rPr lang="pt-BR" sz="2000" dirty="0" err="1"/>
              <a:t>pharetra</a:t>
            </a:r>
            <a:r>
              <a:rPr lang="pt-BR" sz="2000" dirty="0"/>
              <a:t>, vitae </a:t>
            </a:r>
            <a:r>
              <a:rPr lang="pt-BR" sz="2000" dirty="0" err="1"/>
              <a:t>elementum</a:t>
            </a:r>
            <a:r>
              <a:rPr lang="pt-BR" sz="2000" dirty="0"/>
              <a:t> </a:t>
            </a:r>
            <a:r>
              <a:rPr lang="pt-BR" sz="2000" dirty="0" err="1"/>
              <a:t>dolor</a:t>
            </a:r>
            <a:r>
              <a:rPr lang="pt-BR" sz="2000" dirty="0"/>
              <a:t> </a:t>
            </a:r>
            <a:r>
              <a:rPr lang="pt-BR" sz="2000" dirty="0" err="1"/>
              <a:t>accumsan</a:t>
            </a:r>
            <a:r>
              <a:rPr lang="pt-BR" sz="2000" dirty="0"/>
              <a:t>. </a:t>
            </a:r>
            <a:r>
              <a:rPr lang="pt-BR" sz="2000" dirty="0" err="1"/>
              <a:t>Maecenas</a:t>
            </a:r>
            <a:r>
              <a:rPr lang="pt-BR" sz="2000" dirty="0"/>
              <a:t> </a:t>
            </a:r>
            <a:r>
              <a:rPr lang="pt-BR" sz="2000" dirty="0" err="1"/>
              <a:t>blandit</a:t>
            </a:r>
            <a:r>
              <a:rPr lang="pt-BR" sz="2000" dirty="0"/>
              <a:t> </a:t>
            </a:r>
            <a:r>
              <a:rPr lang="pt-BR" sz="2000" dirty="0" err="1"/>
              <a:t>cursus</a:t>
            </a:r>
            <a:r>
              <a:rPr lang="pt-BR" sz="2000" dirty="0"/>
              <a:t> </a:t>
            </a:r>
            <a:r>
              <a:rPr lang="pt-BR" sz="2000" dirty="0" err="1"/>
              <a:t>tortor</a:t>
            </a:r>
            <a:r>
              <a:rPr lang="pt-BR" sz="2000" dirty="0"/>
              <a:t>, </a:t>
            </a:r>
            <a:r>
              <a:rPr lang="pt-BR" sz="2000" dirty="0" err="1"/>
              <a:t>vel</a:t>
            </a:r>
            <a:r>
              <a:rPr lang="pt-BR" sz="2000" dirty="0"/>
              <a:t> </a:t>
            </a:r>
            <a:r>
              <a:rPr lang="pt-BR" sz="2000" dirty="0" err="1"/>
              <a:t>cursus</a:t>
            </a:r>
            <a:r>
              <a:rPr lang="pt-BR" sz="2000" dirty="0"/>
              <a:t> </a:t>
            </a:r>
            <a:r>
              <a:rPr lang="pt-BR" sz="2000" dirty="0" err="1"/>
              <a:t>nisl</a:t>
            </a:r>
            <a:r>
              <a:rPr lang="pt-BR" sz="2000" dirty="0"/>
              <a:t> </a:t>
            </a:r>
            <a:r>
              <a:rPr lang="pt-BR" sz="2000" dirty="0" err="1"/>
              <a:t>malesuada</a:t>
            </a:r>
            <a:r>
              <a:rPr lang="pt-BR" sz="2000" dirty="0"/>
              <a:t> </a:t>
            </a:r>
            <a:r>
              <a:rPr lang="pt-BR" sz="2000" dirty="0" err="1"/>
              <a:t>sit</a:t>
            </a:r>
            <a:r>
              <a:rPr lang="pt-BR" sz="2000" dirty="0"/>
              <a:t> </a:t>
            </a:r>
            <a:r>
              <a:rPr lang="pt-BR" sz="2000" dirty="0" err="1"/>
              <a:t>amet</a:t>
            </a:r>
            <a:r>
              <a:rPr lang="pt-BR" sz="2000" dirty="0"/>
              <a:t>. Nunc </a:t>
            </a:r>
            <a:r>
              <a:rPr lang="pt-BR" sz="2000" dirty="0" err="1"/>
              <a:t>faucibus</a:t>
            </a:r>
            <a:r>
              <a:rPr lang="pt-BR" sz="2000" dirty="0"/>
              <a:t> </a:t>
            </a:r>
            <a:r>
              <a:rPr lang="pt-BR" sz="2000" dirty="0" err="1"/>
              <a:t>malesuada</a:t>
            </a:r>
            <a:r>
              <a:rPr lang="pt-BR" sz="2000" dirty="0"/>
              <a:t> </a:t>
            </a:r>
            <a:r>
              <a:rPr lang="pt-BR" sz="2000" dirty="0" err="1"/>
              <a:t>quam</a:t>
            </a:r>
            <a:r>
              <a:rPr lang="pt-BR" sz="2000" dirty="0"/>
              <a:t>, et </a:t>
            </a:r>
            <a:r>
              <a:rPr lang="pt-BR" sz="2000" dirty="0" err="1"/>
              <a:t>volutpat</a:t>
            </a:r>
            <a:r>
              <a:rPr lang="pt-BR" sz="2000" dirty="0"/>
              <a:t> </a:t>
            </a:r>
            <a:r>
              <a:rPr lang="pt-BR" sz="2000" dirty="0" err="1"/>
              <a:t>tellus</a:t>
            </a:r>
            <a:r>
              <a:rPr lang="pt-BR" sz="2000" dirty="0"/>
              <a:t> </a:t>
            </a:r>
            <a:r>
              <a:rPr lang="pt-BR" sz="2000" dirty="0" err="1"/>
              <a:t>malesuada</a:t>
            </a:r>
            <a:r>
              <a:rPr lang="pt-BR" sz="2000" dirty="0"/>
              <a:t> </a:t>
            </a:r>
            <a:r>
              <a:rPr lang="pt-BR" sz="2000" dirty="0" err="1"/>
              <a:t>sit</a:t>
            </a:r>
            <a:r>
              <a:rPr lang="pt-BR" sz="2000" dirty="0"/>
              <a:t> </a:t>
            </a:r>
            <a:r>
              <a:rPr lang="pt-BR" sz="2000" dirty="0" err="1"/>
              <a:t>amet</a:t>
            </a:r>
            <a:r>
              <a:rPr lang="pt-BR" sz="2000" dirty="0"/>
              <a:t>. </a:t>
            </a:r>
          </a:p>
        </p:txBody>
      </p:sp>
      <p:sp>
        <p:nvSpPr>
          <p:cNvPr id="14" name="Espaço Reservado para Número de Slide 13">
            <a:extLst>
              <a:ext uri="{FF2B5EF4-FFF2-40B4-BE49-F238E27FC236}">
                <a16:creationId xmlns:a16="http://schemas.microsoft.com/office/drawing/2014/main" id="{DCE9B336-9D05-4B41-90CC-0DE8A2C3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6</a:t>
            </a:fld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74A1043-4549-4B09-A87D-C25552E6E308}"/>
              </a:ext>
            </a:extLst>
          </p:cNvPr>
          <p:cNvSpPr/>
          <p:nvPr/>
        </p:nvSpPr>
        <p:spPr>
          <a:xfrm>
            <a:off x="927013" y="3556700"/>
            <a:ext cx="3222424" cy="2407682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511FF09-2984-4369-A939-D694DA339B65}"/>
              </a:ext>
            </a:extLst>
          </p:cNvPr>
          <p:cNvSpPr/>
          <p:nvPr/>
        </p:nvSpPr>
        <p:spPr>
          <a:xfrm>
            <a:off x="4484788" y="3556700"/>
            <a:ext cx="3222424" cy="2407682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A09135D-084E-4B4B-8017-9E2D2A13F0E4}"/>
              </a:ext>
            </a:extLst>
          </p:cNvPr>
          <p:cNvSpPr/>
          <p:nvPr/>
        </p:nvSpPr>
        <p:spPr>
          <a:xfrm>
            <a:off x="8042563" y="3556700"/>
            <a:ext cx="3222423" cy="2407682"/>
          </a:xfrm>
          <a:prstGeom prst="round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1855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204F7A1-18EF-48FF-9030-EA3735BF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CB8B582-22E3-406D-8BBE-3793DA7362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. </a:t>
            </a:r>
            <a:r>
              <a:rPr lang="pt-BR" sz="2400" dirty="0" err="1"/>
              <a:t>Mauris</a:t>
            </a:r>
            <a:r>
              <a:rPr lang="pt-BR" sz="2400" dirty="0"/>
              <a:t> </a:t>
            </a:r>
            <a:r>
              <a:rPr lang="pt-BR" sz="2400" dirty="0" err="1"/>
              <a:t>dui</a:t>
            </a:r>
            <a:r>
              <a:rPr lang="pt-BR" sz="2400" dirty="0"/>
              <a:t> </a:t>
            </a:r>
            <a:r>
              <a:rPr lang="pt-BR" sz="2400" dirty="0" err="1"/>
              <a:t>orci</a:t>
            </a:r>
            <a:r>
              <a:rPr lang="pt-BR" sz="2400" dirty="0"/>
              <a:t>, </a:t>
            </a:r>
            <a:r>
              <a:rPr lang="pt-BR" sz="2400" dirty="0" err="1"/>
              <a:t>placerat</a:t>
            </a:r>
            <a:r>
              <a:rPr lang="pt-BR" sz="2400" dirty="0"/>
              <a:t> id </a:t>
            </a:r>
            <a:r>
              <a:rPr lang="pt-BR" sz="2400" dirty="0" err="1"/>
              <a:t>nisi</a:t>
            </a:r>
            <a:r>
              <a:rPr lang="pt-BR" sz="2400" dirty="0"/>
              <a:t> et, </a:t>
            </a:r>
            <a:r>
              <a:rPr lang="pt-BR" sz="2400" dirty="0" err="1"/>
              <a:t>maximus</a:t>
            </a:r>
            <a:r>
              <a:rPr lang="pt-BR" sz="2400" dirty="0"/>
              <a:t> </a:t>
            </a:r>
            <a:r>
              <a:rPr lang="pt-BR" sz="2400" dirty="0" err="1"/>
              <a:t>placerat</a:t>
            </a:r>
            <a:r>
              <a:rPr lang="pt-BR" sz="2400" dirty="0"/>
              <a:t> </a:t>
            </a:r>
            <a:r>
              <a:rPr lang="pt-BR" sz="2400" dirty="0" err="1"/>
              <a:t>arcu</a:t>
            </a:r>
            <a:r>
              <a:rPr lang="pt-BR" sz="2400" dirty="0"/>
              <a:t>. </a:t>
            </a:r>
            <a:r>
              <a:rPr lang="pt-BR" sz="2400" dirty="0" err="1"/>
              <a:t>Pellentesque</a:t>
            </a:r>
            <a:r>
              <a:rPr lang="pt-BR" sz="2400" dirty="0"/>
              <a:t> </a:t>
            </a:r>
            <a:r>
              <a:rPr lang="pt-BR" sz="2400" dirty="0" err="1"/>
              <a:t>placerat</a:t>
            </a:r>
            <a:r>
              <a:rPr lang="pt-BR" sz="2400" dirty="0"/>
              <a:t> sem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dui</a:t>
            </a:r>
            <a:r>
              <a:rPr lang="pt-BR" sz="2400" dirty="0"/>
              <a:t> </a:t>
            </a:r>
            <a:r>
              <a:rPr lang="pt-BR" sz="2400" dirty="0" err="1"/>
              <a:t>pharetra</a:t>
            </a:r>
            <a:r>
              <a:rPr lang="pt-BR" sz="2400" dirty="0"/>
              <a:t>,</a:t>
            </a: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71965ED0-0F0F-4E34-9DBF-F9803667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B608C82-7FC2-4843-906E-FF5654FC2F09}"/>
              </a:ext>
            </a:extLst>
          </p:cNvPr>
          <p:cNvSpPr/>
          <p:nvPr/>
        </p:nvSpPr>
        <p:spPr>
          <a:xfrm>
            <a:off x="6643719" y="1825625"/>
            <a:ext cx="4351338" cy="43513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b="1" dirty="0"/>
              <a:t>100</a:t>
            </a:r>
          </a:p>
          <a:p>
            <a:pPr algn="ctr"/>
            <a:r>
              <a:rPr lang="pt-BR" sz="2000" dirty="0" err="1"/>
              <a:t>Lorem</a:t>
            </a:r>
            <a:r>
              <a:rPr lang="pt-BR" sz="2000" dirty="0"/>
              <a:t> </a:t>
            </a:r>
            <a:r>
              <a:rPr lang="pt-BR" sz="2000" dirty="0" err="1"/>
              <a:t>isoum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01603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204F7A1-18EF-48FF-9030-EA3735BF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CB8B582-22E3-406D-8BBE-3793DA7362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Subtítulo</a:t>
            </a:r>
          </a:p>
          <a:p>
            <a:r>
              <a:rPr lang="pt-BR" sz="1800" dirty="0" err="1"/>
              <a:t>Lorem</a:t>
            </a:r>
            <a:r>
              <a:rPr lang="pt-BR" sz="1800" dirty="0"/>
              <a:t> ipsum </a:t>
            </a:r>
            <a:r>
              <a:rPr lang="pt-BR" sz="1800" dirty="0" err="1"/>
              <a:t>dolor</a:t>
            </a:r>
            <a:r>
              <a:rPr lang="pt-BR" sz="1800" dirty="0"/>
              <a:t> </a:t>
            </a:r>
            <a:r>
              <a:rPr lang="pt-BR" sz="1800" dirty="0" err="1"/>
              <a:t>sit</a:t>
            </a:r>
            <a:r>
              <a:rPr lang="pt-BR" sz="1800" dirty="0"/>
              <a:t> </a:t>
            </a:r>
            <a:r>
              <a:rPr lang="pt-BR" sz="1800" dirty="0" err="1"/>
              <a:t>amet</a:t>
            </a:r>
            <a:r>
              <a:rPr lang="pt-BR" sz="1800" dirty="0"/>
              <a:t>, </a:t>
            </a:r>
            <a:r>
              <a:rPr lang="pt-BR" sz="1800" dirty="0" err="1"/>
              <a:t>consectetur</a:t>
            </a:r>
            <a:r>
              <a:rPr lang="pt-BR" sz="1800" dirty="0"/>
              <a:t> </a:t>
            </a:r>
            <a:r>
              <a:rPr lang="pt-BR" sz="1800" dirty="0" err="1"/>
              <a:t>adipiscing</a:t>
            </a:r>
            <a:r>
              <a:rPr lang="pt-BR" sz="1800" dirty="0"/>
              <a:t> </a:t>
            </a:r>
            <a:r>
              <a:rPr lang="pt-BR" sz="1800" dirty="0" err="1"/>
              <a:t>elit</a:t>
            </a:r>
            <a:r>
              <a:rPr lang="pt-BR" sz="1800" dirty="0"/>
              <a:t>. </a:t>
            </a:r>
            <a:r>
              <a:rPr lang="pt-BR" sz="1800" dirty="0" err="1"/>
              <a:t>Mauris</a:t>
            </a:r>
            <a:r>
              <a:rPr lang="pt-BR" sz="1800" dirty="0"/>
              <a:t> </a:t>
            </a:r>
            <a:r>
              <a:rPr lang="pt-BR" sz="1800" dirty="0" err="1"/>
              <a:t>dui</a:t>
            </a:r>
            <a:r>
              <a:rPr lang="pt-BR" sz="1800" dirty="0"/>
              <a:t> </a:t>
            </a:r>
            <a:r>
              <a:rPr lang="pt-BR" sz="1800" dirty="0" err="1"/>
              <a:t>orci</a:t>
            </a:r>
            <a:r>
              <a:rPr lang="pt-BR" sz="1800" dirty="0"/>
              <a:t>, </a:t>
            </a:r>
            <a:r>
              <a:rPr lang="pt-BR" sz="1800" dirty="0" err="1"/>
              <a:t>placerat</a:t>
            </a:r>
            <a:r>
              <a:rPr lang="pt-BR" sz="1800" dirty="0"/>
              <a:t> id </a:t>
            </a:r>
            <a:r>
              <a:rPr lang="pt-BR" sz="1800" dirty="0" err="1"/>
              <a:t>nisi</a:t>
            </a:r>
            <a:r>
              <a:rPr lang="pt-BR" sz="1800" dirty="0"/>
              <a:t> et, </a:t>
            </a:r>
            <a:r>
              <a:rPr lang="pt-BR" sz="1800" dirty="0" err="1"/>
              <a:t>maximus</a:t>
            </a:r>
            <a:r>
              <a:rPr lang="pt-BR" sz="1800" dirty="0"/>
              <a:t> </a:t>
            </a:r>
            <a:r>
              <a:rPr lang="pt-BR" sz="1800" dirty="0" err="1"/>
              <a:t>placerat</a:t>
            </a:r>
            <a:r>
              <a:rPr lang="pt-BR" sz="1800" dirty="0"/>
              <a:t> </a:t>
            </a:r>
            <a:r>
              <a:rPr lang="pt-BR" sz="1800" dirty="0" err="1"/>
              <a:t>arcu</a:t>
            </a:r>
            <a:r>
              <a:rPr lang="pt-BR" sz="1800" dirty="0"/>
              <a:t>. </a:t>
            </a:r>
            <a:r>
              <a:rPr lang="pt-BR" sz="1800" dirty="0" err="1"/>
              <a:t>Pellentesque</a:t>
            </a:r>
            <a:r>
              <a:rPr lang="pt-BR" sz="1800" dirty="0"/>
              <a:t> </a:t>
            </a:r>
            <a:r>
              <a:rPr lang="pt-BR" sz="1800" dirty="0" err="1"/>
              <a:t>placerat</a:t>
            </a:r>
            <a:r>
              <a:rPr lang="pt-BR" sz="1800" dirty="0"/>
              <a:t> sem </a:t>
            </a:r>
            <a:r>
              <a:rPr lang="pt-BR" sz="1800" dirty="0" err="1"/>
              <a:t>nec</a:t>
            </a:r>
            <a:r>
              <a:rPr lang="pt-BR" sz="1800" dirty="0"/>
              <a:t> </a:t>
            </a:r>
            <a:r>
              <a:rPr lang="pt-BR" sz="1800" dirty="0" err="1"/>
              <a:t>dui</a:t>
            </a:r>
            <a:r>
              <a:rPr lang="pt-BR" sz="1800" dirty="0"/>
              <a:t> </a:t>
            </a:r>
            <a:r>
              <a:rPr lang="pt-BR" sz="1800" dirty="0" err="1"/>
              <a:t>pharetra</a:t>
            </a:r>
            <a:r>
              <a:rPr lang="pt-BR" sz="1800" dirty="0"/>
              <a:t>, vitae </a:t>
            </a:r>
            <a:r>
              <a:rPr lang="pt-BR" sz="1800" dirty="0" err="1"/>
              <a:t>elementum</a:t>
            </a:r>
            <a:r>
              <a:rPr lang="pt-BR" sz="1800" dirty="0"/>
              <a:t> </a:t>
            </a:r>
            <a:r>
              <a:rPr lang="pt-BR" sz="1800" dirty="0" err="1"/>
              <a:t>dolor</a:t>
            </a:r>
            <a:r>
              <a:rPr lang="pt-BR" sz="1800" dirty="0"/>
              <a:t> </a:t>
            </a:r>
            <a:r>
              <a:rPr lang="pt-BR" sz="1800" dirty="0" err="1"/>
              <a:t>accumsan</a:t>
            </a:r>
            <a:r>
              <a:rPr lang="pt-BR" sz="1800" dirty="0"/>
              <a:t>. </a:t>
            </a:r>
            <a:r>
              <a:rPr lang="pt-BR" sz="1800" dirty="0" err="1"/>
              <a:t>Maecenas</a:t>
            </a:r>
            <a:r>
              <a:rPr lang="pt-BR" sz="1800" dirty="0"/>
              <a:t> </a:t>
            </a:r>
            <a:r>
              <a:rPr lang="pt-BR" sz="1800" dirty="0" err="1"/>
              <a:t>blandit</a:t>
            </a:r>
            <a:r>
              <a:rPr lang="pt-BR" sz="1800" dirty="0"/>
              <a:t> </a:t>
            </a:r>
            <a:r>
              <a:rPr lang="pt-BR" sz="1800" dirty="0" err="1"/>
              <a:t>cursus</a:t>
            </a:r>
            <a:r>
              <a:rPr lang="pt-BR" sz="1800" dirty="0"/>
              <a:t> </a:t>
            </a:r>
            <a:r>
              <a:rPr lang="pt-BR" sz="1800" dirty="0" err="1"/>
              <a:t>tortor</a:t>
            </a:r>
            <a:r>
              <a:rPr lang="pt-BR" sz="1800" dirty="0"/>
              <a:t>, </a:t>
            </a:r>
            <a:r>
              <a:rPr lang="pt-BR" sz="1800" dirty="0" err="1"/>
              <a:t>vel</a:t>
            </a:r>
            <a:r>
              <a:rPr lang="pt-BR" sz="1800" dirty="0"/>
              <a:t> </a:t>
            </a:r>
            <a:r>
              <a:rPr lang="pt-BR" sz="1800" dirty="0" err="1"/>
              <a:t>cursus</a:t>
            </a:r>
            <a:r>
              <a:rPr lang="pt-BR" sz="1800" dirty="0"/>
              <a:t> </a:t>
            </a:r>
            <a:r>
              <a:rPr lang="pt-BR" sz="1800" dirty="0" err="1"/>
              <a:t>nisl</a:t>
            </a:r>
            <a:r>
              <a:rPr lang="pt-BR" sz="1800" dirty="0"/>
              <a:t> </a:t>
            </a:r>
            <a:r>
              <a:rPr lang="pt-BR" sz="1800" dirty="0" err="1"/>
              <a:t>malesuada</a:t>
            </a:r>
            <a:r>
              <a:rPr lang="pt-BR" sz="1800" dirty="0"/>
              <a:t> </a:t>
            </a:r>
            <a:r>
              <a:rPr lang="pt-BR" sz="1800" dirty="0" err="1"/>
              <a:t>sit</a:t>
            </a:r>
            <a:r>
              <a:rPr lang="pt-BR" sz="1800" dirty="0"/>
              <a:t> </a:t>
            </a:r>
            <a:r>
              <a:rPr lang="pt-BR" sz="1800" dirty="0" err="1"/>
              <a:t>amet</a:t>
            </a:r>
            <a:r>
              <a:rPr lang="pt-BR" sz="1800" dirty="0"/>
              <a:t>. </a:t>
            </a: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71965ED0-0F0F-4E34-9DBF-F9803667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8</a:t>
            </a:fld>
            <a:endParaRPr lang="pt-BR" dirty="0"/>
          </a:p>
        </p:txBody>
      </p:sp>
      <p:pic>
        <p:nvPicPr>
          <p:cNvPr id="7" name="Espaço Reservado para Conteúdo 6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id="{2142370D-9517-4BDF-BB02-07E2B112B6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913" y="1825625"/>
            <a:ext cx="5068887" cy="3379258"/>
          </a:xfrm>
        </p:spPr>
      </p:pic>
    </p:spTree>
    <p:extLst>
      <p:ext uri="{BB962C8B-B14F-4D97-AF65-F5344CB8AC3E}">
        <p14:creationId xmlns:p14="http://schemas.microsoft.com/office/powerpoint/2010/main" val="184994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52C1AFE-7AEA-46B8-A29B-356BBAEBA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DA64B24-CBCB-4A13-B235-F6D4EFE7E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9</a:t>
            </a:fld>
            <a:endParaRPr lang="pt-BR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0800329E-04AE-4508-B07E-8612D3895E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pt-BR" dirty="0"/>
              <a:t>Insira nesse slide um texto de impacto, para ficar grandão assim mesmo.</a:t>
            </a:r>
          </a:p>
        </p:txBody>
      </p:sp>
    </p:spTree>
    <p:extLst>
      <p:ext uri="{BB962C8B-B14F-4D97-AF65-F5344CB8AC3E}">
        <p14:creationId xmlns:p14="http://schemas.microsoft.com/office/powerpoint/2010/main" val="2937801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74A1043-4549-4B09-A87D-C25552E6E308}"/>
              </a:ext>
            </a:extLst>
          </p:cNvPr>
          <p:cNvSpPr/>
          <p:nvPr/>
        </p:nvSpPr>
        <p:spPr>
          <a:xfrm>
            <a:off x="838200" y="2471851"/>
            <a:ext cx="10515600" cy="28819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D0DACA9-C947-4914-B8A3-FBEF898C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4FCF36C4-F2CC-4DC6-8D2E-F5EC8232F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8" y="2466530"/>
            <a:ext cx="4929352" cy="2881937"/>
          </a:xfrm>
          <a:noFill/>
        </p:spPr>
        <p:txBody>
          <a:bodyPr anchor="ctr">
            <a:normAutofit/>
          </a:bodyPr>
          <a:lstStyle/>
          <a:p>
            <a:r>
              <a:rPr lang="pt-BR" dirty="0" err="1">
                <a:solidFill>
                  <a:schemeClr val="bg2"/>
                </a:solidFill>
              </a:rPr>
              <a:t>Lorem</a:t>
            </a:r>
            <a:r>
              <a:rPr lang="pt-BR" dirty="0">
                <a:solidFill>
                  <a:schemeClr val="bg2"/>
                </a:solidFill>
              </a:rPr>
              <a:t> ipsum </a:t>
            </a:r>
            <a:r>
              <a:rPr lang="pt-BR" dirty="0" err="1">
                <a:solidFill>
                  <a:schemeClr val="bg2"/>
                </a:solidFill>
              </a:rPr>
              <a:t>dolor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sit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amet</a:t>
            </a:r>
            <a:r>
              <a:rPr lang="pt-BR" dirty="0">
                <a:solidFill>
                  <a:schemeClr val="bg2"/>
                </a:solidFill>
              </a:rPr>
              <a:t>, </a:t>
            </a:r>
            <a:r>
              <a:rPr lang="pt-BR" dirty="0" err="1">
                <a:solidFill>
                  <a:schemeClr val="bg2"/>
                </a:solidFill>
              </a:rPr>
              <a:t>consectetur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adipiscing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elit</a:t>
            </a:r>
            <a:endParaRPr lang="pt-BR" dirty="0">
              <a:solidFill>
                <a:schemeClr val="bg2"/>
              </a:solidFill>
            </a:endParaRPr>
          </a:p>
        </p:txBody>
      </p:sp>
      <p:sp>
        <p:nvSpPr>
          <p:cNvPr id="14" name="Espaço Reservado para Número de Slide 13">
            <a:extLst>
              <a:ext uri="{FF2B5EF4-FFF2-40B4-BE49-F238E27FC236}">
                <a16:creationId xmlns:a16="http://schemas.microsoft.com/office/drawing/2014/main" id="{DCE9B336-9D05-4B41-90CC-0DE8A2C3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10</a:t>
            </a:fld>
            <a:endParaRPr lang="pt-BR" dirty="0"/>
          </a:p>
        </p:txBody>
      </p:sp>
      <p:pic>
        <p:nvPicPr>
          <p:cNvPr id="5" name="Gráfico 4" descr="Estetoscópio com preenchimento sólido">
            <a:extLst>
              <a:ext uri="{FF2B5EF4-FFF2-40B4-BE49-F238E27FC236}">
                <a16:creationId xmlns:a16="http://schemas.microsoft.com/office/drawing/2014/main" id="{23587B8D-68C7-400A-A264-EF7019F3B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5479" y="1696008"/>
            <a:ext cx="4433625" cy="44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22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22814A9-9ECB-4D0E-B463-0AA9D0190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77636"/>
            <a:ext cx="7134514" cy="4530437"/>
          </a:xfrm>
        </p:spPr>
        <p:txBody>
          <a:bodyPr/>
          <a:lstStyle/>
          <a:p>
            <a:r>
              <a:rPr lang="pt-BR" dirty="0"/>
              <a:t>Título da seção</a:t>
            </a:r>
            <a:br>
              <a:rPr lang="pt-BR" dirty="0"/>
            </a:br>
            <a:r>
              <a:rPr lang="pt-BR" dirty="0"/>
              <a:t>com fundo amarelo</a:t>
            </a:r>
          </a:p>
        </p:txBody>
      </p:sp>
    </p:spTree>
    <p:extLst>
      <p:ext uri="{BB962C8B-B14F-4D97-AF65-F5344CB8AC3E}">
        <p14:creationId xmlns:p14="http://schemas.microsoft.com/office/powerpoint/2010/main" val="3495354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204F7A1-18EF-48FF-9030-EA3735BF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CB8B582-22E3-406D-8BBE-3793DA7362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. </a:t>
            </a:r>
            <a:r>
              <a:rPr lang="pt-BR" sz="2400" dirty="0" err="1"/>
              <a:t>Mauris</a:t>
            </a:r>
            <a:r>
              <a:rPr lang="pt-BR" sz="2400" dirty="0"/>
              <a:t> </a:t>
            </a:r>
            <a:r>
              <a:rPr lang="pt-BR" sz="2400" dirty="0" err="1"/>
              <a:t>dui</a:t>
            </a:r>
            <a:r>
              <a:rPr lang="pt-BR" sz="2400" dirty="0"/>
              <a:t> </a:t>
            </a:r>
            <a:r>
              <a:rPr lang="pt-BR" sz="2400" dirty="0" err="1"/>
              <a:t>orci</a:t>
            </a:r>
            <a:r>
              <a:rPr lang="pt-BR" sz="2400" dirty="0"/>
              <a:t>, </a:t>
            </a:r>
            <a:r>
              <a:rPr lang="pt-BR" sz="2400" dirty="0" err="1"/>
              <a:t>placerat</a:t>
            </a:r>
            <a:r>
              <a:rPr lang="pt-BR" sz="2400" dirty="0"/>
              <a:t> id </a:t>
            </a:r>
            <a:r>
              <a:rPr lang="pt-BR" sz="2400" dirty="0" err="1"/>
              <a:t>nisi</a:t>
            </a:r>
            <a:r>
              <a:rPr lang="pt-BR" sz="2400" dirty="0"/>
              <a:t> et, </a:t>
            </a:r>
            <a:r>
              <a:rPr lang="pt-BR" sz="2400" dirty="0" err="1"/>
              <a:t>maximus</a:t>
            </a:r>
            <a:r>
              <a:rPr lang="pt-BR" sz="2400" dirty="0"/>
              <a:t> </a:t>
            </a:r>
            <a:r>
              <a:rPr lang="pt-BR" sz="2400" dirty="0" err="1"/>
              <a:t>placerat</a:t>
            </a:r>
            <a:r>
              <a:rPr lang="pt-BR" sz="2400" dirty="0"/>
              <a:t> </a:t>
            </a:r>
            <a:r>
              <a:rPr lang="pt-BR" sz="2400" dirty="0" err="1"/>
              <a:t>arcu</a:t>
            </a:r>
            <a:r>
              <a:rPr lang="pt-BR" sz="2400" dirty="0"/>
              <a:t>. </a:t>
            </a:r>
            <a:r>
              <a:rPr lang="pt-BR" sz="2400" dirty="0" err="1"/>
              <a:t>Pellentesque</a:t>
            </a:r>
            <a:r>
              <a:rPr lang="pt-BR" sz="2400" dirty="0"/>
              <a:t> </a:t>
            </a:r>
            <a:r>
              <a:rPr lang="pt-BR" sz="2400" dirty="0" err="1"/>
              <a:t>placerat</a:t>
            </a:r>
            <a:r>
              <a:rPr lang="pt-BR" sz="2400" dirty="0"/>
              <a:t> sem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dui</a:t>
            </a:r>
            <a:r>
              <a:rPr lang="pt-BR" sz="2400" dirty="0"/>
              <a:t> </a:t>
            </a:r>
            <a:r>
              <a:rPr lang="pt-BR" sz="2400" dirty="0" err="1"/>
              <a:t>pharetra</a:t>
            </a:r>
            <a:r>
              <a:rPr lang="pt-BR" sz="2400" dirty="0"/>
              <a:t>, vitae </a:t>
            </a:r>
            <a:r>
              <a:rPr lang="pt-BR" sz="2400" dirty="0" err="1"/>
              <a:t>elementum</a:t>
            </a:r>
            <a:r>
              <a:rPr lang="pt-BR" sz="2400" dirty="0"/>
              <a:t>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accumsan</a:t>
            </a:r>
            <a:r>
              <a:rPr lang="pt-BR" sz="2400" dirty="0"/>
              <a:t>. </a:t>
            </a:r>
            <a:r>
              <a:rPr lang="pt-BR" sz="2400" dirty="0" err="1"/>
              <a:t>Maecenas</a:t>
            </a:r>
            <a:r>
              <a:rPr lang="pt-BR" sz="2400" dirty="0"/>
              <a:t> </a:t>
            </a:r>
            <a:r>
              <a:rPr lang="pt-BR" sz="2400" dirty="0" err="1"/>
              <a:t>blandit</a:t>
            </a:r>
            <a:r>
              <a:rPr lang="pt-BR" sz="2400" dirty="0"/>
              <a:t> </a:t>
            </a:r>
            <a:r>
              <a:rPr lang="pt-BR" sz="2400" dirty="0" err="1"/>
              <a:t>cursus</a:t>
            </a:r>
            <a:r>
              <a:rPr lang="pt-BR" sz="2400" dirty="0"/>
              <a:t> </a:t>
            </a:r>
            <a:r>
              <a:rPr lang="pt-BR" sz="2400" dirty="0" err="1"/>
              <a:t>tortor</a:t>
            </a:r>
            <a:r>
              <a:rPr lang="pt-BR" sz="2400" dirty="0"/>
              <a:t>, </a:t>
            </a:r>
            <a:r>
              <a:rPr lang="pt-BR" sz="2400" dirty="0" err="1"/>
              <a:t>vel</a:t>
            </a:r>
            <a:r>
              <a:rPr lang="pt-BR" sz="2400" dirty="0"/>
              <a:t> </a:t>
            </a:r>
            <a:r>
              <a:rPr lang="pt-BR" sz="2400" dirty="0" err="1"/>
              <a:t>cursus</a:t>
            </a:r>
            <a:r>
              <a:rPr lang="pt-BR" sz="2400" dirty="0"/>
              <a:t> </a:t>
            </a:r>
            <a:r>
              <a:rPr lang="pt-BR" sz="2400" dirty="0" err="1"/>
              <a:t>nisl</a:t>
            </a:r>
            <a:r>
              <a:rPr lang="pt-BR" sz="2400" dirty="0"/>
              <a:t> </a:t>
            </a:r>
            <a:r>
              <a:rPr lang="pt-BR" sz="2400" dirty="0" err="1"/>
              <a:t>malesuada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. 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33989C9F-95A7-4708-AA7A-BFE30B6C6A2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3472958"/>
              </p:ext>
            </p:extLst>
          </p:nvPr>
        </p:nvGraphicFramePr>
        <p:xfrm>
          <a:off x="6284913" y="1825625"/>
          <a:ext cx="506888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71965ED0-0F0F-4E34-9DBF-F9803667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5680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204F7A1-18EF-48FF-9030-EA3735BF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da do slide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CB8B582-22E3-406D-8BBE-3793DA7362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. </a:t>
            </a:r>
            <a:r>
              <a:rPr lang="pt-BR" sz="2400" dirty="0" err="1"/>
              <a:t>Mauris</a:t>
            </a:r>
            <a:r>
              <a:rPr lang="pt-BR" sz="2400" dirty="0"/>
              <a:t> </a:t>
            </a:r>
            <a:r>
              <a:rPr lang="pt-BR" sz="2400" dirty="0" err="1"/>
              <a:t>dui</a:t>
            </a:r>
            <a:r>
              <a:rPr lang="pt-BR" sz="2400" dirty="0"/>
              <a:t> </a:t>
            </a:r>
            <a:r>
              <a:rPr lang="pt-BR" sz="2400" dirty="0" err="1"/>
              <a:t>orci</a:t>
            </a:r>
            <a:r>
              <a:rPr lang="pt-BR" sz="2400" dirty="0"/>
              <a:t>, </a:t>
            </a:r>
            <a:r>
              <a:rPr lang="pt-BR" sz="2400" dirty="0" err="1"/>
              <a:t>placerat</a:t>
            </a:r>
            <a:r>
              <a:rPr lang="pt-BR" sz="2400" dirty="0"/>
              <a:t> id </a:t>
            </a:r>
            <a:r>
              <a:rPr lang="pt-BR" sz="2400" dirty="0" err="1"/>
              <a:t>nisi</a:t>
            </a:r>
            <a:r>
              <a:rPr lang="pt-BR" sz="2400" dirty="0"/>
              <a:t> et, </a:t>
            </a:r>
            <a:r>
              <a:rPr lang="pt-BR" sz="2400" dirty="0" err="1"/>
              <a:t>maximus</a:t>
            </a:r>
            <a:r>
              <a:rPr lang="pt-BR" sz="2400" dirty="0"/>
              <a:t> </a:t>
            </a:r>
            <a:r>
              <a:rPr lang="pt-BR" sz="2400" dirty="0" err="1"/>
              <a:t>placerat</a:t>
            </a:r>
            <a:r>
              <a:rPr lang="pt-BR" sz="2400" dirty="0"/>
              <a:t> </a:t>
            </a:r>
            <a:r>
              <a:rPr lang="pt-BR" sz="2400" dirty="0" err="1"/>
              <a:t>arcu</a:t>
            </a:r>
            <a:r>
              <a:rPr lang="pt-BR" sz="2400" dirty="0"/>
              <a:t>. </a:t>
            </a:r>
            <a:r>
              <a:rPr lang="pt-BR" sz="2400" dirty="0" err="1"/>
              <a:t>Pellentesque</a:t>
            </a:r>
            <a:r>
              <a:rPr lang="pt-BR" sz="2400" dirty="0"/>
              <a:t> </a:t>
            </a:r>
            <a:r>
              <a:rPr lang="pt-BR" sz="2400" dirty="0" err="1"/>
              <a:t>placerat</a:t>
            </a:r>
            <a:r>
              <a:rPr lang="pt-BR" sz="2400" dirty="0"/>
              <a:t> sem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dui</a:t>
            </a:r>
            <a:r>
              <a:rPr lang="pt-BR" sz="2400" dirty="0"/>
              <a:t> </a:t>
            </a:r>
            <a:r>
              <a:rPr lang="pt-BR" sz="2400" dirty="0" err="1"/>
              <a:t>pharetra</a:t>
            </a:r>
            <a:r>
              <a:rPr lang="pt-BR" sz="2400" dirty="0"/>
              <a:t>, vitae </a:t>
            </a:r>
            <a:r>
              <a:rPr lang="pt-BR" sz="2400" dirty="0" err="1"/>
              <a:t>elementum</a:t>
            </a:r>
            <a:r>
              <a:rPr lang="pt-BR" sz="2400" dirty="0"/>
              <a:t>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accumsan</a:t>
            </a:r>
            <a:r>
              <a:rPr lang="pt-BR" sz="2400" dirty="0"/>
              <a:t>. </a:t>
            </a:r>
            <a:r>
              <a:rPr lang="pt-BR" sz="2400" dirty="0" err="1"/>
              <a:t>Maecenas</a:t>
            </a:r>
            <a:r>
              <a:rPr lang="pt-BR" sz="2400" dirty="0"/>
              <a:t> </a:t>
            </a:r>
            <a:r>
              <a:rPr lang="pt-BR" sz="2400" dirty="0" err="1"/>
              <a:t>blandit</a:t>
            </a:r>
            <a:r>
              <a:rPr lang="pt-BR" sz="2400" dirty="0"/>
              <a:t> </a:t>
            </a:r>
            <a:r>
              <a:rPr lang="pt-BR" sz="2400" dirty="0" err="1"/>
              <a:t>cursus</a:t>
            </a:r>
            <a:r>
              <a:rPr lang="pt-BR" sz="2400" dirty="0"/>
              <a:t> </a:t>
            </a:r>
            <a:r>
              <a:rPr lang="pt-BR" sz="2400" dirty="0" err="1"/>
              <a:t>tortor</a:t>
            </a:r>
            <a:r>
              <a:rPr lang="pt-BR" sz="2400" dirty="0"/>
              <a:t>, </a:t>
            </a:r>
            <a:r>
              <a:rPr lang="pt-BR" sz="2400" dirty="0" err="1"/>
              <a:t>vel</a:t>
            </a:r>
            <a:r>
              <a:rPr lang="pt-BR" sz="2400" dirty="0"/>
              <a:t> </a:t>
            </a:r>
            <a:r>
              <a:rPr lang="pt-BR" sz="2400" dirty="0" err="1"/>
              <a:t>cursus</a:t>
            </a:r>
            <a:r>
              <a:rPr lang="pt-BR" sz="2400" dirty="0"/>
              <a:t> </a:t>
            </a:r>
            <a:r>
              <a:rPr lang="pt-BR" sz="2400" dirty="0" err="1"/>
              <a:t>nisl</a:t>
            </a:r>
            <a:r>
              <a:rPr lang="pt-BR" sz="2400" dirty="0"/>
              <a:t> </a:t>
            </a:r>
            <a:r>
              <a:rPr lang="pt-BR" sz="2400" dirty="0" err="1"/>
              <a:t>malesuada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. </a:t>
            </a: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71965ED0-0F0F-4E34-9DBF-F9803667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13</a:t>
            </a:fld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FB05EA06-AB08-4D32-958D-897B952804BD}"/>
              </a:ext>
            </a:extLst>
          </p:cNvPr>
          <p:cNvSpPr/>
          <p:nvPr/>
        </p:nvSpPr>
        <p:spPr>
          <a:xfrm>
            <a:off x="6284976" y="1825625"/>
            <a:ext cx="5068824" cy="132556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Lorem</a:t>
            </a:r>
            <a:r>
              <a:rPr lang="pt-BR" dirty="0">
                <a:solidFill>
                  <a:schemeClr val="tx1"/>
                </a:solidFill>
              </a:rPr>
              <a:t> ipsum </a:t>
            </a:r>
            <a:r>
              <a:rPr lang="pt-BR" dirty="0" err="1">
                <a:solidFill>
                  <a:schemeClr val="tx1"/>
                </a:solidFill>
              </a:rPr>
              <a:t>dolor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sit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amet</a:t>
            </a:r>
            <a:r>
              <a:rPr lang="pt-BR" dirty="0">
                <a:solidFill>
                  <a:schemeClr val="tx1"/>
                </a:solidFill>
              </a:rPr>
              <a:t>,</a:t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 err="1">
                <a:solidFill>
                  <a:schemeClr val="tx1"/>
                </a:solidFill>
              </a:rPr>
              <a:t>consectetur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adipiscing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elit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6574828-743A-44AF-8B2B-6253D6CBB87D}"/>
              </a:ext>
            </a:extLst>
          </p:cNvPr>
          <p:cNvSpPr/>
          <p:nvPr/>
        </p:nvSpPr>
        <p:spPr>
          <a:xfrm>
            <a:off x="6284976" y="3338512"/>
            <a:ext cx="5068824" cy="1325563"/>
          </a:xfrm>
          <a:prstGeom prst="round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bg2"/>
                </a:solidFill>
              </a:rPr>
              <a:t>Lorem</a:t>
            </a:r>
            <a:r>
              <a:rPr lang="pt-BR" dirty="0">
                <a:solidFill>
                  <a:schemeClr val="bg2"/>
                </a:solidFill>
              </a:rPr>
              <a:t> ipsum </a:t>
            </a:r>
            <a:r>
              <a:rPr lang="pt-BR" dirty="0" err="1">
                <a:solidFill>
                  <a:schemeClr val="bg2"/>
                </a:solidFill>
              </a:rPr>
              <a:t>dolor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sit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amet</a:t>
            </a:r>
            <a:r>
              <a:rPr lang="pt-BR" dirty="0">
                <a:solidFill>
                  <a:schemeClr val="bg2"/>
                </a:solidFill>
              </a:rPr>
              <a:t>,</a:t>
            </a:r>
            <a:br>
              <a:rPr lang="pt-BR" dirty="0">
                <a:solidFill>
                  <a:schemeClr val="bg2"/>
                </a:solidFill>
              </a:rPr>
            </a:br>
            <a:r>
              <a:rPr lang="pt-BR" dirty="0" err="1">
                <a:solidFill>
                  <a:schemeClr val="bg2"/>
                </a:solidFill>
              </a:rPr>
              <a:t>consectetur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adipiscing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elit</a:t>
            </a:r>
            <a:endParaRPr lang="pt-BR" dirty="0">
              <a:solidFill>
                <a:schemeClr val="bg2"/>
              </a:solidFill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125160D-28F8-4BA3-8E03-27B0A428BBB3}"/>
              </a:ext>
            </a:extLst>
          </p:cNvPr>
          <p:cNvSpPr/>
          <p:nvPr/>
        </p:nvSpPr>
        <p:spPr>
          <a:xfrm>
            <a:off x="6284976" y="4851400"/>
            <a:ext cx="5068824" cy="1325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bg2"/>
                </a:solidFill>
              </a:rPr>
              <a:t>Lorem</a:t>
            </a:r>
            <a:r>
              <a:rPr lang="pt-BR" dirty="0">
                <a:solidFill>
                  <a:schemeClr val="bg2"/>
                </a:solidFill>
              </a:rPr>
              <a:t> ipsum </a:t>
            </a:r>
            <a:r>
              <a:rPr lang="pt-BR" dirty="0" err="1">
                <a:solidFill>
                  <a:schemeClr val="bg2"/>
                </a:solidFill>
              </a:rPr>
              <a:t>dolor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sit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amet</a:t>
            </a:r>
            <a:r>
              <a:rPr lang="pt-BR" dirty="0">
                <a:solidFill>
                  <a:schemeClr val="bg2"/>
                </a:solidFill>
              </a:rPr>
              <a:t>,</a:t>
            </a:r>
            <a:br>
              <a:rPr lang="pt-BR" dirty="0">
                <a:solidFill>
                  <a:schemeClr val="bg2"/>
                </a:solidFill>
              </a:rPr>
            </a:br>
            <a:r>
              <a:rPr lang="pt-BR" dirty="0" err="1">
                <a:solidFill>
                  <a:schemeClr val="bg2"/>
                </a:solidFill>
              </a:rPr>
              <a:t>consectetur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adipiscing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elit</a:t>
            </a:r>
            <a:endParaRPr lang="pt-B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453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7E0B132B-EE3A-5699-2BC4-F265193A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da seção</a:t>
            </a:r>
            <a:br>
              <a:rPr lang="pt-BR" dirty="0"/>
            </a:br>
            <a:r>
              <a:rPr lang="pt-BR" dirty="0"/>
              <a:t>com fundo azul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1FB747-5B84-F44D-E3E2-6154B88DB3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10313"/>
            <a:ext cx="2743200" cy="365125"/>
          </a:xfrm>
        </p:spPr>
        <p:txBody>
          <a:bodyPr/>
          <a:lstStyle/>
          <a:p>
            <a:fld id="{D17C921C-7F19-4EF3-B406-20BA91B83997}" type="slidenum">
              <a:rPr lang="pt-BR" smtClean="0"/>
              <a:pPr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473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D6EDC3E4-79D7-4235-AC24-E1165171D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. </a:t>
            </a:r>
            <a:r>
              <a:rPr lang="pt-BR" dirty="0" err="1"/>
              <a:t>Mauris</a:t>
            </a:r>
            <a:r>
              <a:rPr lang="pt-BR" dirty="0"/>
              <a:t> </a:t>
            </a:r>
            <a:r>
              <a:rPr lang="pt-BR" dirty="0" err="1"/>
              <a:t>dui</a:t>
            </a:r>
            <a:r>
              <a:rPr lang="pt-BR" dirty="0"/>
              <a:t> </a:t>
            </a:r>
            <a:r>
              <a:rPr lang="pt-BR" dirty="0" err="1"/>
              <a:t>orci</a:t>
            </a:r>
            <a:r>
              <a:rPr lang="pt-BR" dirty="0"/>
              <a:t>, </a:t>
            </a:r>
            <a:r>
              <a:rPr lang="pt-BR" dirty="0" err="1"/>
              <a:t>placerat</a:t>
            </a:r>
            <a:r>
              <a:rPr lang="pt-BR" dirty="0"/>
              <a:t> id </a:t>
            </a:r>
            <a:r>
              <a:rPr lang="pt-BR" dirty="0" err="1"/>
              <a:t>nisi</a:t>
            </a:r>
            <a:r>
              <a:rPr lang="pt-BR" dirty="0"/>
              <a:t> et, </a:t>
            </a:r>
            <a:r>
              <a:rPr lang="pt-BR" dirty="0" err="1"/>
              <a:t>maximus</a:t>
            </a:r>
            <a:r>
              <a:rPr lang="pt-BR" dirty="0"/>
              <a:t> </a:t>
            </a:r>
            <a:r>
              <a:rPr lang="pt-BR" dirty="0" err="1"/>
              <a:t>placerat</a:t>
            </a:r>
            <a:r>
              <a:rPr lang="pt-BR" dirty="0"/>
              <a:t> </a:t>
            </a:r>
            <a:r>
              <a:rPr lang="pt-BR" dirty="0" err="1"/>
              <a:t>arcu</a:t>
            </a:r>
            <a:r>
              <a:rPr lang="pt-BR" dirty="0"/>
              <a:t>. </a:t>
            </a:r>
            <a:r>
              <a:rPr lang="pt-BR" dirty="0" err="1"/>
              <a:t>Pellentesque</a:t>
            </a:r>
            <a:r>
              <a:rPr lang="pt-BR" dirty="0"/>
              <a:t> </a:t>
            </a:r>
            <a:r>
              <a:rPr lang="pt-BR" dirty="0" err="1"/>
              <a:t>placerat</a:t>
            </a:r>
            <a:r>
              <a:rPr lang="pt-BR" dirty="0"/>
              <a:t> sem </a:t>
            </a:r>
            <a:r>
              <a:rPr lang="pt-BR" dirty="0" err="1"/>
              <a:t>nec</a:t>
            </a:r>
            <a:r>
              <a:rPr lang="pt-BR" dirty="0"/>
              <a:t> </a:t>
            </a:r>
            <a:r>
              <a:rPr lang="pt-BR" dirty="0" err="1"/>
              <a:t>dui</a:t>
            </a:r>
            <a:r>
              <a:rPr lang="pt-BR" dirty="0"/>
              <a:t> </a:t>
            </a:r>
            <a:r>
              <a:rPr lang="pt-BR" dirty="0" err="1"/>
              <a:t>pharetra</a:t>
            </a:r>
            <a:r>
              <a:rPr lang="pt-BR" dirty="0"/>
              <a:t>, vitae </a:t>
            </a:r>
            <a:r>
              <a:rPr lang="pt-BR" dirty="0" err="1"/>
              <a:t>elementum</a:t>
            </a:r>
            <a:r>
              <a:rPr lang="pt-BR" dirty="0"/>
              <a:t>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accumsan</a:t>
            </a:r>
            <a:r>
              <a:rPr lang="pt-BR" dirty="0"/>
              <a:t>. </a:t>
            </a:r>
            <a:r>
              <a:rPr lang="pt-BR" dirty="0" err="1"/>
              <a:t>Maecenas</a:t>
            </a:r>
            <a:r>
              <a:rPr lang="pt-BR" dirty="0"/>
              <a:t> </a:t>
            </a:r>
            <a:r>
              <a:rPr lang="pt-BR" dirty="0" err="1"/>
              <a:t>blandit</a:t>
            </a:r>
            <a:r>
              <a:rPr lang="pt-BR" dirty="0"/>
              <a:t> </a:t>
            </a:r>
            <a:r>
              <a:rPr lang="pt-BR" dirty="0" err="1"/>
              <a:t>cursus</a:t>
            </a:r>
            <a:r>
              <a:rPr lang="pt-BR" dirty="0"/>
              <a:t> </a:t>
            </a:r>
            <a:r>
              <a:rPr lang="pt-BR" dirty="0" err="1"/>
              <a:t>tortor</a:t>
            </a:r>
            <a:r>
              <a:rPr lang="pt-BR" dirty="0"/>
              <a:t>, </a:t>
            </a:r>
            <a:r>
              <a:rPr lang="pt-BR" dirty="0" err="1"/>
              <a:t>vel</a:t>
            </a:r>
            <a:r>
              <a:rPr lang="pt-BR" dirty="0"/>
              <a:t> </a:t>
            </a:r>
            <a:r>
              <a:rPr lang="pt-BR" dirty="0" err="1"/>
              <a:t>cursus</a:t>
            </a:r>
            <a:r>
              <a:rPr lang="pt-BR" dirty="0"/>
              <a:t> </a:t>
            </a:r>
            <a:r>
              <a:rPr lang="pt-BR" dirty="0" err="1"/>
              <a:t>nisl</a:t>
            </a:r>
            <a:r>
              <a:rPr lang="pt-BR" dirty="0"/>
              <a:t> </a:t>
            </a:r>
            <a:r>
              <a:rPr lang="pt-BR" dirty="0" err="1"/>
              <a:t>malesuada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. Nunc </a:t>
            </a:r>
            <a:r>
              <a:rPr lang="pt-BR" dirty="0" err="1"/>
              <a:t>faucibus</a:t>
            </a:r>
            <a:r>
              <a:rPr lang="pt-BR" dirty="0"/>
              <a:t> </a:t>
            </a:r>
            <a:r>
              <a:rPr lang="pt-BR" dirty="0" err="1"/>
              <a:t>malesuada</a:t>
            </a:r>
            <a:r>
              <a:rPr lang="pt-BR" dirty="0"/>
              <a:t> </a:t>
            </a:r>
            <a:r>
              <a:rPr lang="pt-BR" dirty="0" err="1"/>
              <a:t>quam</a:t>
            </a:r>
            <a:r>
              <a:rPr lang="pt-BR" dirty="0"/>
              <a:t>, et </a:t>
            </a:r>
            <a:r>
              <a:rPr lang="pt-BR" dirty="0" err="1"/>
              <a:t>volutpat</a:t>
            </a:r>
            <a:r>
              <a:rPr lang="pt-BR" dirty="0"/>
              <a:t> </a:t>
            </a:r>
            <a:r>
              <a:rPr lang="pt-BR" dirty="0" err="1"/>
              <a:t>tellus</a:t>
            </a:r>
            <a:r>
              <a:rPr lang="pt-BR" dirty="0"/>
              <a:t> </a:t>
            </a:r>
            <a:r>
              <a:rPr lang="pt-BR" dirty="0" err="1"/>
              <a:t>malesuada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. 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4B52CE-903F-4625-AB07-0DB3C91E8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21C-7F19-4EF3-B406-20BA91B83997}" type="slidenum">
              <a:rPr lang="pt-BR" smtClean="0"/>
              <a:pPr/>
              <a:t>15</a:t>
            </a:fld>
            <a:endParaRPr lang="pt-BR" dirty="0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E3C9DFB0-7FB5-4A32-8CF0-5A83D2DD2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Título do slide com imagem pela metade</a:t>
            </a:r>
          </a:p>
        </p:txBody>
      </p:sp>
      <p:pic>
        <p:nvPicPr>
          <p:cNvPr id="3" name="Espaço Reservado para Imagem 2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id="{24F04964-E3B5-4AD6-B54A-2A7C884B42D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30801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E547010-C699-484D-9CAC-EF61EBE75551}"/>
              </a:ext>
            </a:extLst>
          </p:cNvPr>
          <p:cNvSpPr txBox="1"/>
          <p:nvPr/>
        </p:nvSpPr>
        <p:spPr>
          <a:xfrm>
            <a:off x="812985" y="5908100"/>
            <a:ext cx="5068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200" dirty="0"/>
              <a:t>Obrigada</a:t>
            </a:r>
            <a:r>
              <a:rPr lang="pt-BR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06106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DFDED59-AE3F-4ECD-8A75-E76E9DF350BE}"/>
              </a:ext>
            </a:extLst>
          </p:cNvPr>
          <p:cNvSpPr txBox="1"/>
          <p:nvPr/>
        </p:nvSpPr>
        <p:spPr>
          <a:xfrm>
            <a:off x="812985" y="5908100"/>
            <a:ext cx="5068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200" dirty="0"/>
              <a:t>Obrigada</a:t>
            </a:r>
            <a:r>
              <a:rPr lang="pt-BR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636618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'Or">
  <a:themeElements>
    <a:clrScheme name="D'Or">
      <a:dk1>
        <a:srgbClr val="050F4B"/>
      </a:dk1>
      <a:lt1>
        <a:srgbClr val="FFFFFF"/>
      </a:lt1>
      <a:dk2>
        <a:srgbClr val="050F4B"/>
      </a:dk2>
      <a:lt2>
        <a:srgbClr val="FFFFFF"/>
      </a:lt2>
      <a:accent1>
        <a:srgbClr val="FFA500"/>
      </a:accent1>
      <a:accent2>
        <a:srgbClr val="3741F5"/>
      </a:accent2>
      <a:accent3>
        <a:srgbClr val="23E1D2"/>
      </a:accent3>
      <a:accent4>
        <a:srgbClr val="5F0AB4"/>
      </a:accent4>
      <a:accent5>
        <a:srgbClr val="37C3FF"/>
      </a:accent5>
      <a:accent6>
        <a:srgbClr val="FF6900"/>
      </a:accent6>
      <a:hlink>
        <a:srgbClr val="3741F5"/>
      </a:hlink>
      <a:folHlink>
        <a:srgbClr val="FFA500"/>
      </a:folHlink>
    </a:clrScheme>
    <a:fontScheme name="D'O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3553</TotalTime>
  <Words>539</Words>
  <Application>Microsoft Office PowerPoint</Application>
  <PresentationFormat>Widescreen</PresentationFormat>
  <Paragraphs>51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verdana</vt:lpstr>
      <vt:lpstr>Tema D'Or</vt:lpstr>
      <vt:lpstr>Título da apresentação</vt:lpstr>
      <vt:lpstr>Título da apresentação</vt:lpstr>
      <vt:lpstr>Título da apresentação</vt:lpstr>
      <vt:lpstr>Título da seção com fundo cinza</vt:lpstr>
      <vt:lpstr>Título do slide</vt:lpstr>
      <vt:lpstr>Título do slide</vt:lpstr>
      <vt:lpstr>Título do slide</vt:lpstr>
      <vt:lpstr>Título do slide</vt:lpstr>
      <vt:lpstr>Título do slide</vt:lpstr>
      <vt:lpstr>Título do slide</vt:lpstr>
      <vt:lpstr>Título da seção com fundo amarelo</vt:lpstr>
      <vt:lpstr>Título do slide</vt:lpstr>
      <vt:lpstr>Título da do slide</vt:lpstr>
      <vt:lpstr>Título da seção com fundo azul</vt:lpstr>
      <vt:lpstr>Título do slide com imagem pela metade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D'Or</dc:title>
  <dc:creator>Paulo Mata</dc:creator>
  <cp:lastModifiedBy>Carlos Amaral</cp:lastModifiedBy>
  <cp:revision>29</cp:revision>
  <dcterms:created xsi:type="dcterms:W3CDTF">2021-08-18T14:17:32Z</dcterms:created>
  <dcterms:modified xsi:type="dcterms:W3CDTF">2024-08-26T15:45:48Z</dcterms:modified>
</cp:coreProperties>
</file>